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0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4294" userDrawn="1">
          <p15:clr>
            <a:srgbClr val="A4A3A4"/>
          </p15:clr>
        </p15:guide>
        <p15:guide id="3" pos="3386" userDrawn="1">
          <p15:clr>
            <a:srgbClr val="A4A3A4"/>
          </p15:clr>
        </p15:guide>
        <p15:guide id="4" pos="2366" userDrawn="1">
          <p15:clr>
            <a:srgbClr val="A4A3A4"/>
          </p15:clr>
        </p15:guide>
        <p15:guide id="5" pos="1323" userDrawn="1">
          <p15:clr>
            <a:srgbClr val="A4A3A4"/>
          </p15:clr>
        </p15:guide>
        <p15:guide id="6" pos="6357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8" pos="5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0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02" y="594"/>
      </p:cViewPr>
      <p:guideLst>
        <p:guide orient="horz" pos="2137"/>
        <p:guide pos="4294"/>
        <p:guide pos="3386"/>
        <p:guide pos="2366"/>
        <p:guide pos="1323"/>
        <p:guide pos="6357"/>
        <p:guide pos="3840"/>
        <p:guide pos="5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F7F-8863-4DDF-89AF-FFC22A2E9189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404E-8699-484A-9F83-0D2EF563D8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122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F7F-8863-4DDF-89AF-FFC22A2E9189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404E-8699-484A-9F83-0D2EF563D8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94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F7F-8863-4DDF-89AF-FFC22A2E9189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404E-8699-484A-9F83-0D2EF563D8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345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F7F-8863-4DDF-89AF-FFC22A2E9189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404E-8699-484A-9F83-0D2EF563D8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011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F7F-8863-4DDF-89AF-FFC22A2E9189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404E-8699-484A-9F83-0D2EF563D8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730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F7F-8863-4DDF-89AF-FFC22A2E9189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404E-8699-484A-9F83-0D2EF563D8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596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F7F-8863-4DDF-89AF-FFC22A2E9189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404E-8699-484A-9F83-0D2EF563D8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82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F7F-8863-4DDF-89AF-FFC22A2E9189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404E-8699-484A-9F83-0D2EF563D8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7795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F7F-8863-4DDF-89AF-FFC22A2E9189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404E-8699-484A-9F83-0D2EF563D8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680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F7F-8863-4DDF-89AF-FFC22A2E9189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404E-8699-484A-9F83-0D2EF563D8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28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F7F-8863-4DDF-89AF-FFC22A2E9189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404E-8699-484A-9F83-0D2EF563D8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324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21F7F-8863-4DDF-89AF-FFC22A2E9189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B404E-8699-484A-9F83-0D2EF563D8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675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1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경외표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913"/>
          <a:stretch/>
        </p:blipFill>
        <p:spPr>
          <a:xfrm>
            <a:off x="1505087" y="-29031"/>
            <a:ext cx="9210764" cy="4512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94503" y="4395022"/>
            <a:ext cx="92029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0" dirty="0" err="1" smtClean="0">
                <a:latin typeface="HY태백B" panose="02030600000101010101" pitchFamily="18" charset="-127"/>
                <a:ea typeface="HY태백B" panose="02030600000101010101" pitchFamily="18" charset="-127"/>
              </a:rPr>
              <a:t>성령칠은</a:t>
            </a:r>
            <a:r>
              <a:rPr lang="ko-KR" altLang="en-US" sz="8000" dirty="0" smtClean="0">
                <a:latin typeface="HY태백B" panose="02030600000101010101" pitchFamily="18" charset="-127"/>
                <a:ea typeface="HY태백B" panose="02030600000101010101" pitchFamily="18" charset="-127"/>
              </a:rPr>
              <a:t> 뽑기 </a:t>
            </a:r>
            <a:endParaRPr lang="en-US" altLang="ko-KR" sz="8000" dirty="0" smtClean="0">
              <a:latin typeface="HY태백B" panose="02030600000101010101" pitchFamily="18" charset="-127"/>
              <a:ea typeface="HY태백B" panose="02030600000101010101" pitchFamily="18" charset="-127"/>
            </a:endParaRPr>
          </a:p>
          <a:p>
            <a:pPr algn="ctr"/>
            <a:r>
              <a:rPr lang="en-US" altLang="ko-KR" sz="8000" dirty="0" err="1" smtClean="0">
                <a:latin typeface="HY태백B" panose="02030600000101010101" pitchFamily="18" charset="-127"/>
                <a:ea typeface="HY태백B" panose="02030600000101010101" pitchFamily="18" charset="-127"/>
              </a:rPr>
              <a:t>PPt</a:t>
            </a:r>
            <a:r>
              <a:rPr lang="ko-KR" altLang="en-US" sz="8000" dirty="0" smtClean="0">
                <a:latin typeface="HY태백B" panose="02030600000101010101" pitchFamily="18" charset="-127"/>
                <a:ea typeface="HY태백B" panose="02030600000101010101" pitchFamily="18" charset="-127"/>
              </a:rPr>
              <a:t>용입니다</a:t>
            </a:r>
            <a:r>
              <a:rPr lang="en-US" altLang="ko-KR" sz="8000" dirty="0" smtClean="0">
                <a:latin typeface="HY태백B" panose="02030600000101010101" pitchFamily="18" charset="-127"/>
                <a:ea typeface="HY태백B" panose="02030600000101010101" pitchFamily="18" charset="-127"/>
              </a:rPr>
              <a:t>. </a:t>
            </a:r>
            <a:endParaRPr lang="ko-KR" altLang="en-US" sz="8000" dirty="0">
              <a:latin typeface="HY태백B" panose="02030600000101010101" pitchFamily="18" charset="-127"/>
              <a:ea typeface="HY태백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386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0155" y="527125"/>
            <a:ext cx="1112340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200" dirty="0" smtClean="0"/>
              <a:t>사용법</a:t>
            </a:r>
            <a:endParaRPr lang="en-US" altLang="ko-KR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ko-KR" altLang="en-US" sz="3200" dirty="0" smtClean="0"/>
              <a:t> 처음으로 사용하실 때에는 다음페이지를 슬라이드 쇼를 하시고 그냥 아무 것이나 선택하시면 됩니다</a:t>
            </a:r>
            <a:r>
              <a:rPr lang="en-US" altLang="ko-KR" sz="3200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endParaRPr lang="en-US" altLang="ko-KR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ko-KR" altLang="en-US" sz="3200" dirty="0" smtClean="0"/>
              <a:t>만약에 자주 사용해서 위치를 바꾸고 싶으실 경우에는 묶음으로 이동해 주시기 바랍니다</a:t>
            </a:r>
            <a:r>
              <a:rPr lang="en-US" altLang="ko-KR" sz="3200" dirty="0" smtClean="0"/>
              <a:t>. </a:t>
            </a:r>
          </a:p>
          <a:p>
            <a:r>
              <a:rPr lang="en-US" altLang="ko-KR" sz="3200" dirty="0" smtClean="0"/>
              <a:t>(</a:t>
            </a:r>
            <a:r>
              <a:rPr lang="ko-KR" altLang="en-US" sz="3200" dirty="0" smtClean="0"/>
              <a:t>각 카드는 </a:t>
            </a:r>
            <a:r>
              <a:rPr lang="en-US" altLang="ko-KR" sz="3200" dirty="0" smtClean="0"/>
              <a:t>2</a:t>
            </a:r>
            <a:r>
              <a:rPr lang="ko-KR" altLang="en-US" sz="3200" dirty="0" smtClean="0"/>
              <a:t>개의 카드로 만들어져 있습니다</a:t>
            </a:r>
            <a:r>
              <a:rPr lang="en-US" altLang="ko-KR" sz="3200" dirty="0" smtClean="0"/>
              <a:t>. </a:t>
            </a:r>
            <a:r>
              <a:rPr lang="ko-KR" altLang="en-US" sz="3200" dirty="0" smtClean="0"/>
              <a:t>그렇기 때문에 같이 이동을 하셔야 합니다</a:t>
            </a:r>
            <a:r>
              <a:rPr lang="en-US" altLang="ko-KR" sz="3200" dirty="0" smtClean="0"/>
              <a:t>.)</a:t>
            </a:r>
          </a:p>
          <a:p>
            <a:endParaRPr lang="en-US" altLang="ko-KR" sz="3200" dirty="0"/>
          </a:p>
          <a:p>
            <a:r>
              <a:rPr lang="en-US" altLang="ko-KR" sz="3200" dirty="0" smtClean="0"/>
              <a:t>3. </a:t>
            </a:r>
            <a:r>
              <a:rPr lang="ko-KR" altLang="en-US" sz="3200" dirty="0" smtClean="0"/>
              <a:t>자신이 사용 후 다른 사람에게 바로 사용하실 경우에는 열었던 카드를 닫으시면 됩니다</a:t>
            </a:r>
            <a:r>
              <a:rPr lang="en-US" altLang="ko-KR" sz="3200" dirty="0" smtClean="0"/>
              <a:t>. 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0136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경외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68" y="405550"/>
            <a:ext cx="1825406" cy="2880000"/>
          </a:xfrm>
          <a:prstGeom prst="rect">
            <a:avLst/>
          </a:prstGeom>
        </p:spPr>
      </p:pic>
      <p:pic>
        <p:nvPicPr>
          <p:cNvPr id="3" name="공경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099" y="3596494"/>
            <a:ext cx="1825406" cy="2880000"/>
          </a:xfrm>
          <a:prstGeom prst="rect">
            <a:avLst/>
          </a:prstGeom>
        </p:spPr>
      </p:pic>
      <p:pic>
        <p:nvPicPr>
          <p:cNvPr id="4" name="식격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513" y="405619"/>
            <a:ext cx="1825406" cy="2880000"/>
          </a:xfrm>
          <a:prstGeom prst="rect">
            <a:avLst/>
          </a:prstGeom>
        </p:spPr>
      </p:pic>
      <p:pic>
        <p:nvPicPr>
          <p:cNvPr id="5" name="용기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447" y="3596494"/>
            <a:ext cx="1825406" cy="2880000"/>
          </a:xfrm>
          <a:prstGeom prst="rect">
            <a:avLst/>
          </a:prstGeom>
        </p:spPr>
      </p:pic>
      <p:pic>
        <p:nvPicPr>
          <p:cNvPr id="6" name="지식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68" y="405619"/>
            <a:ext cx="1825406" cy="2880000"/>
          </a:xfrm>
          <a:prstGeom prst="rect">
            <a:avLst/>
          </a:prstGeom>
        </p:spPr>
      </p:pic>
      <p:pic>
        <p:nvPicPr>
          <p:cNvPr id="7" name="지혜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830" y="3596494"/>
            <a:ext cx="1825406" cy="2880000"/>
          </a:xfrm>
          <a:prstGeom prst="rect">
            <a:avLst/>
          </a:prstGeom>
        </p:spPr>
      </p:pic>
      <p:pic>
        <p:nvPicPr>
          <p:cNvPr id="8" name="통찰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837" y="405619"/>
            <a:ext cx="1825406" cy="2880000"/>
          </a:xfrm>
          <a:prstGeom prst="rect">
            <a:avLst/>
          </a:prstGeom>
        </p:spPr>
      </p:pic>
      <p:pic>
        <p:nvPicPr>
          <p:cNvPr id="12" name="공경표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055" y="3596425"/>
            <a:ext cx="1825406" cy="2880000"/>
          </a:xfrm>
          <a:prstGeom prst="rect">
            <a:avLst/>
          </a:prstGeom>
        </p:spPr>
      </p:pic>
      <p:pic>
        <p:nvPicPr>
          <p:cNvPr id="13" name="식견표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469" y="405550"/>
            <a:ext cx="1825406" cy="2880000"/>
          </a:xfrm>
          <a:prstGeom prst="rect">
            <a:avLst/>
          </a:prstGeom>
        </p:spPr>
      </p:pic>
      <p:pic>
        <p:nvPicPr>
          <p:cNvPr id="14" name="지식표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24" y="405550"/>
            <a:ext cx="1825406" cy="2880000"/>
          </a:xfrm>
          <a:prstGeom prst="rect">
            <a:avLst/>
          </a:prstGeom>
        </p:spPr>
      </p:pic>
      <p:pic>
        <p:nvPicPr>
          <p:cNvPr id="15" name="지혜표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786" y="3596425"/>
            <a:ext cx="1825406" cy="2880000"/>
          </a:xfrm>
          <a:prstGeom prst="rect">
            <a:avLst/>
          </a:prstGeom>
        </p:spPr>
      </p:pic>
      <p:pic>
        <p:nvPicPr>
          <p:cNvPr id="16" name="통찰표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793" y="405550"/>
            <a:ext cx="1825406" cy="2880000"/>
          </a:xfrm>
          <a:prstGeom prst="rect">
            <a:avLst/>
          </a:prstGeom>
        </p:spPr>
      </p:pic>
      <p:pic>
        <p:nvPicPr>
          <p:cNvPr id="17" name="경외표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79" y="405550"/>
            <a:ext cx="1825406" cy="2880000"/>
          </a:xfrm>
          <a:prstGeom prst="rect">
            <a:avLst/>
          </a:prstGeom>
        </p:spPr>
      </p:pic>
      <p:pic>
        <p:nvPicPr>
          <p:cNvPr id="18" name="용기표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403" y="3596425"/>
            <a:ext cx="1825406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40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63</Words>
  <Application>Microsoft Office PowerPoint</Application>
  <PresentationFormat>와이드스크린</PresentationFormat>
  <Paragraphs>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HY태백B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-</dc:creator>
  <cp:lastModifiedBy>-</cp:lastModifiedBy>
  <cp:revision>9</cp:revision>
  <dcterms:created xsi:type="dcterms:W3CDTF">2021-05-14T12:45:01Z</dcterms:created>
  <dcterms:modified xsi:type="dcterms:W3CDTF">2021-05-14T14:08:25Z</dcterms:modified>
</cp:coreProperties>
</file>